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958" r:id="rId2"/>
    <p:sldId id="957" r:id="rId3"/>
    <p:sldId id="963" r:id="rId4"/>
    <p:sldId id="964" r:id="rId5"/>
    <p:sldId id="966" r:id="rId6"/>
    <p:sldId id="967" r:id="rId7"/>
    <p:sldId id="968" r:id="rId8"/>
    <p:sldId id="969" r:id="rId9"/>
    <p:sldId id="970" r:id="rId10"/>
    <p:sldId id="971" r:id="rId11"/>
    <p:sldId id="972" r:id="rId12"/>
    <p:sldId id="973" r:id="rId13"/>
    <p:sldId id="1050" r:id="rId14"/>
    <p:sldId id="1048" r:id="rId15"/>
    <p:sldId id="1028" r:id="rId16"/>
    <p:sldId id="1029" r:id="rId17"/>
    <p:sldId id="1030" r:id="rId18"/>
    <p:sldId id="1031" r:id="rId19"/>
    <p:sldId id="1032" r:id="rId20"/>
    <p:sldId id="1033" r:id="rId21"/>
    <p:sldId id="1034" r:id="rId22"/>
    <p:sldId id="1035" r:id="rId23"/>
    <p:sldId id="1036" r:id="rId24"/>
  </p:sldIdLst>
  <p:sldSz cx="4321175" cy="864076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C97C"/>
    <a:srgbClr val="CC9900"/>
    <a:srgbClr val="A50021"/>
    <a:srgbClr val="CC3300"/>
    <a:srgbClr val="000066"/>
    <a:srgbClr val="3333CC"/>
    <a:srgbClr val="000099"/>
    <a:srgbClr val="990000"/>
    <a:srgbClr val="FFCC00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6706" autoAdjust="0"/>
  </p:normalViewPr>
  <p:slideViewPr>
    <p:cSldViewPr>
      <p:cViewPr>
        <p:scale>
          <a:sx n="70" d="100"/>
          <a:sy n="70" d="100"/>
        </p:scale>
        <p:origin x="-2814" y="-120"/>
      </p:cViewPr>
      <p:guideLst>
        <p:guide orient="horz" pos="2722"/>
        <p:guide pos="13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706C0E-523B-491E-923D-37CCCCE8B354}" type="datetimeFigureOut">
              <a:rPr lang="pt-BR"/>
              <a:pPr>
                <a:defRPr/>
              </a:pPr>
              <a:t>06/11/2013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E22259-683D-4E59-A0C2-A3D6B176A6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139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0182E7-B1FC-48D4-8959-643455FA89D0}" type="datetimeFigureOut">
              <a:rPr lang="pt-BR"/>
              <a:pPr>
                <a:defRPr/>
              </a:pPr>
              <a:t>06/11/2013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590800" y="766763"/>
            <a:ext cx="1919288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99" tIns="46900" rIns="93799" bIns="4690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1200" y="4862513"/>
            <a:ext cx="5678488" cy="4605337"/>
          </a:xfrm>
          <a:prstGeom prst="rect">
            <a:avLst/>
          </a:prstGeom>
        </p:spPr>
        <p:txBody>
          <a:bodyPr vert="horz" lIns="93799" tIns="46900" rIns="93799" bIns="4690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C58200-3363-4693-8FBD-D628008967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350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rasão modelo de aula 2012.jpg"/>
          <p:cNvPicPr>
            <a:picLocks noChangeAspect="1"/>
          </p:cNvPicPr>
          <p:nvPr userDrawn="1"/>
        </p:nvPicPr>
        <p:blipFill>
          <a:blip r:embed="rId2" cstate="print"/>
          <a:srcRect l="62046" t="30050" b="996"/>
          <a:stretch>
            <a:fillRect/>
          </a:stretch>
        </p:blipFill>
        <p:spPr>
          <a:xfrm>
            <a:off x="1207787" y="-26695"/>
            <a:ext cx="1871583" cy="8667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rasão modelo de aula 2012.jpg"/>
          <p:cNvPicPr>
            <a:picLocks noChangeAspect="1"/>
          </p:cNvPicPr>
          <p:nvPr userDrawn="1"/>
        </p:nvPicPr>
        <p:blipFill>
          <a:blip r:embed="rId2" cstate="print"/>
          <a:srcRect r="81120" b="1701"/>
          <a:stretch>
            <a:fillRect/>
          </a:stretch>
        </p:blipFill>
        <p:spPr>
          <a:xfrm>
            <a:off x="1" y="2"/>
            <a:ext cx="639999" cy="86407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INDIVIDUAIS-X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" y="2"/>
            <a:ext cx="4319675" cy="86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-2224" y="617028"/>
            <a:ext cx="4323401" cy="110216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29" y="146955"/>
            <a:ext cx="442692" cy="118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20" y="1354391"/>
            <a:ext cx="2450072" cy="3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FM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2"/>
            <a:ext cx="4321175" cy="86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FMA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2"/>
            <a:ext cx="4321175" cy="86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13 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07787" y="347551"/>
            <a:ext cx="1871235" cy="8405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-14934" y="3391018"/>
            <a:ext cx="4321175" cy="524974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5" y="1468246"/>
            <a:ext cx="3816424" cy="384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 userDrawn="1"/>
        </p:nvSpPr>
        <p:spPr>
          <a:xfrm>
            <a:off x="237442" y="56084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E8C97C"/>
                </a:solidFill>
              </a:rPr>
              <a:t>GOVERNO FEDERAL</a:t>
            </a:r>
          </a:p>
          <a:p>
            <a:pPr algn="ctr"/>
            <a:r>
              <a:rPr lang="pt-BR" dirty="0" smtClean="0">
                <a:solidFill>
                  <a:srgbClr val="E8C97C"/>
                </a:solidFill>
              </a:rPr>
              <a:t>MINISTÉRIO DA</a:t>
            </a:r>
            <a:r>
              <a:rPr lang="pt-BR" baseline="0" dirty="0" smtClean="0">
                <a:solidFill>
                  <a:srgbClr val="E8C97C"/>
                </a:solidFill>
              </a:rPr>
              <a:t> EDUCAÇÃO</a:t>
            </a:r>
            <a:endParaRPr lang="pt-BR" dirty="0">
              <a:solidFill>
                <a:srgbClr val="E8C97C"/>
              </a:solidFill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4934" y="6192589"/>
            <a:ext cx="4306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Universidade Federal do Maranhão</a:t>
            </a:r>
          </a:p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Cidade</a:t>
            </a:r>
            <a:r>
              <a:rPr lang="pt-BR" sz="1600" baseline="0" dirty="0" smtClean="0">
                <a:solidFill>
                  <a:schemeClr val="bg1"/>
                </a:solidFill>
              </a:rPr>
              <a:t> Universitária (Campus do Bacanga)</a:t>
            </a:r>
          </a:p>
          <a:p>
            <a:pPr algn="ctr"/>
            <a:r>
              <a:rPr lang="pt-BR" sz="1600" baseline="0" dirty="0" smtClean="0">
                <a:solidFill>
                  <a:schemeClr val="bg1"/>
                </a:solidFill>
              </a:rPr>
              <a:t>Avenida dos Portugueses, nº 1966</a:t>
            </a:r>
          </a:p>
          <a:p>
            <a:pPr algn="ctr"/>
            <a:r>
              <a:rPr lang="pt-BR" sz="1600" baseline="0" dirty="0" smtClean="0">
                <a:solidFill>
                  <a:schemeClr val="bg1"/>
                </a:solidFill>
              </a:rPr>
              <a:t>Fone: (98) 3272-8000, CEP: 65085-580 </a:t>
            </a:r>
          </a:p>
          <a:p>
            <a:pPr algn="ctr"/>
            <a:r>
              <a:rPr lang="pt-BR" sz="1600" baseline="0" dirty="0" smtClean="0">
                <a:solidFill>
                  <a:schemeClr val="bg1"/>
                </a:solidFill>
              </a:rPr>
              <a:t>São Luís – Maranhão - Brasil</a:t>
            </a:r>
          </a:p>
          <a:p>
            <a:pPr algn="ctr"/>
            <a:endParaRPr lang="pt-BR" sz="2000" baseline="0" dirty="0" smtClean="0">
              <a:solidFill>
                <a:schemeClr val="bg1"/>
              </a:solidFill>
            </a:endParaRPr>
          </a:p>
          <a:p>
            <a:pPr algn="ctr"/>
            <a:r>
              <a:rPr lang="pt-BR" sz="2000" baseline="0" dirty="0" smtClean="0">
                <a:solidFill>
                  <a:schemeClr val="bg1"/>
                </a:solidFill>
              </a:rPr>
              <a:t>www.ufma.br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915" y="2"/>
            <a:ext cx="728148" cy="8640763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" y="431949"/>
            <a:ext cx="636761" cy="70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" y="1272438"/>
            <a:ext cx="596369" cy="39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44" r:id="rId10"/>
    <p:sldLayoutId id="2147484743" r:id="rId11"/>
    <p:sldLayoutId id="2147484724" r:id="rId12"/>
    <p:sldLayoutId id="2147484725" r:id="rId13"/>
    <p:sldLayoutId id="2147484726" r:id="rId14"/>
    <p:sldLayoutId id="2147484740" r:id="rId15"/>
    <p:sldLayoutId id="2147484690" r:id="rId16"/>
    <p:sldLayoutId id="2147484696" r:id="rId17"/>
    <p:sldLayoutId id="2147484697" r:id="rId18"/>
    <p:sldLayoutId id="2147484698" r:id="rId19"/>
    <p:sldLayoutId id="2147484699" r:id="rId20"/>
    <p:sldLayoutId id="2147484701" r:id="rId21"/>
    <p:sldLayoutId id="2147484702" r:id="rId22"/>
    <p:sldLayoutId id="2147484703" r:id="rId23"/>
    <p:sldLayoutId id="2147484713" r:id="rId24"/>
    <p:sldLayoutId id="2147484714" r:id="rId25"/>
    <p:sldLayoutId id="2147484735" r:id="rId26"/>
    <p:sldLayoutId id="2147484737" r:id="rId27"/>
    <p:sldLayoutId id="2147484739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8952" r="42857" b="5524"/>
          <a:stretch/>
        </p:blipFill>
        <p:spPr bwMode="auto">
          <a:xfrm>
            <a:off x="1" y="2"/>
            <a:ext cx="4321174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549" r="42797" b="4976"/>
          <a:stretch/>
        </p:blipFill>
        <p:spPr bwMode="auto">
          <a:xfrm>
            <a:off x="-1" y="-1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2947" b="4976"/>
          <a:stretch/>
        </p:blipFill>
        <p:spPr bwMode="auto">
          <a:xfrm>
            <a:off x="-1" y="-1"/>
            <a:ext cx="4321175" cy="86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309" r="42947" b="5217"/>
          <a:stretch/>
        </p:blipFill>
        <p:spPr bwMode="auto">
          <a:xfrm>
            <a:off x="-1" y="-1"/>
            <a:ext cx="4321175" cy="86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2" t="8789" r="45860" b="15065"/>
          <a:stretch/>
        </p:blipFill>
        <p:spPr bwMode="auto">
          <a:xfrm>
            <a:off x="0" y="-1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9029" r="47217" b="30698"/>
          <a:stretch/>
        </p:blipFill>
        <p:spPr bwMode="auto">
          <a:xfrm>
            <a:off x="0" y="0"/>
            <a:ext cx="4306236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548" r="43097" b="4736"/>
          <a:stretch/>
        </p:blipFill>
        <p:spPr bwMode="auto">
          <a:xfrm>
            <a:off x="-1" y="-1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5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8309" r="43097" b="5217"/>
          <a:stretch/>
        </p:blipFill>
        <p:spPr bwMode="auto">
          <a:xfrm>
            <a:off x="1" y="-1"/>
            <a:ext cx="4321174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3247" b="4976"/>
          <a:stretch/>
        </p:blipFill>
        <p:spPr bwMode="auto">
          <a:xfrm>
            <a:off x="0" y="-1"/>
            <a:ext cx="4321175" cy="86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5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309" r="42947" b="4736"/>
          <a:stretch/>
        </p:blipFill>
        <p:spPr bwMode="auto">
          <a:xfrm>
            <a:off x="1" y="-10122"/>
            <a:ext cx="4321174" cy="865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8549" r="43097" b="4976"/>
          <a:stretch/>
        </p:blipFill>
        <p:spPr bwMode="auto">
          <a:xfrm>
            <a:off x="0" y="-1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1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t="8393" r="43270" b="4962"/>
          <a:stretch/>
        </p:blipFill>
        <p:spPr bwMode="auto">
          <a:xfrm>
            <a:off x="-10633" y="-1"/>
            <a:ext cx="4331808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4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2947" b="4976"/>
          <a:stretch/>
        </p:blipFill>
        <p:spPr bwMode="auto">
          <a:xfrm>
            <a:off x="-6943" y="-17661"/>
            <a:ext cx="4328117" cy="865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4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3097" b="5217"/>
          <a:stretch/>
        </p:blipFill>
        <p:spPr bwMode="auto">
          <a:xfrm>
            <a:off x="-1" y="-1"/>
            <a:ext cx="4321175" cy="86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8789" r="42947" b="4976"/>
          <a:stretch/>
        </p:blipFill>
        <p:spPr bwMode="auto">
          <a:xfrm>
            <a:off x="-1" y="0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309" r="43247" b="4976"/>
          <a:stretch/>
        </p:blipFill>
        <p:spPr bwMode="auto">
          <a:xfrm>
            <a:off x="0" y="-1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2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789" r="43247" b="4737"/>
          <a:stretch/>
        </p:blipFill>
        <p:spPr bwMode="auto">
          <a:xfrm>
            <a:off x="0" y="-1"/>
            <a:ext cx="4321175" cy="86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7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2947" b="4736"/>
          <a:stretch/>
        </p:blipFill>
        <p:spPr bwMode="auto">
          <a:xfrm>
            <a:off x="-1" y="0"/>
            <a:ext cx="4321175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4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548" r="43097" b="4736"/>
          <a:stretch/>
        </p:blipFill>
        <p:spPr bwMode="auto">
          <a:xfrm>
            <a:off x="-13647" y="-1"/>
            <a:ext cx="4334822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1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3097" b="4736"/>
          <a:stretch/>
        </p:blipFill>
        <p:spPr bwMode="auto">
          <a:xfrm>
            <a:off x="-24359" y="0"/>
            <a:ext cx="4345534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068" r="42947" b="4976"/>
          <a:stretch/>
        </p:blipFill>
        <p:spPr bwMode="auto">
          <a:xfrm>
            <a:off x="1" y="-1"/>
            <a:ext cx="4321174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9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8309" r="42947" b="4976"/>
          <a:stretch/>
        </p:blipFill>
        <p:spPr bwMode="auto">
          <a:xfrm>
            <a:off x="-27295" y="-1"/>
            <a:ext cx="4348470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8309" r="43097" b="4976"/>
          <a:stretch/>
        </p:blipFill>
        <p:spPr bwMode="auto">
          <a:xfrm>
            <a:off x="-1" y="-1"/>
            <a:ext cx="4321176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1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15161</TotalTime>
  <Words>0</Words>
  <Application>Microsoft Office PowerPoint</Application>
  <PresentationFormat>Personalizar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</dc:creator>
  <cp:lastModifiedBy>ufma</cp:lastModifiedBy>
  <cp:revision>1936</cp:revision>
  <dcterms:created xsi:type="dcterms:W3CDTF">2008-08-08T18:13:55Z</dcterms:created>
  <dcterms:modified xsi:type="dcterms:W3CDTF">2013-11-06T20:37:53Z</dcterms:modified>
</cp:coreProperties>
</file>